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0"/>
  </p:notesMasterIdLst>
  <p:sldIdLst>
    <p:sldId id="323" r:id="rId2"/>
    <p:sldId id="351" r:id="rId3"/>
    <p:sldId id="356" r:id="rId4"/>
    <p:sldId id="357" r:id="rId5"/>
    <p:sldId id="352" r:id="rId6"/>
    <p:sldId id="353" r:id="rId7"/>
    <p:sldId id="354" r:id="rId8"/>
    <p:sldId id="355" r:id="rId9"/>
  </p:sldIdLst>
  <p:sldSz cx="9144000" cy="6858000" type="screen4x3"/>
  <p:notesSz cx="6724650" cy="97742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075" autoAdjust="0"/>
  </p:normalViewPr>
  <p:slideViewPr>
    <p:cSldViewPr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4015" cy="488712"/>
          </a:xfrm>
          <a:prstGeom prst="rect">
            <a:avLst/>
          </a:prstGeom>
        </p:spPr>
        <p:txBody>
          <a:bodyPr vert="horz" lIns="93572" tIns="46785" rIns="93572" bIns="4678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3572" tIns="46785" rIns="93572" bIns="46785" rtlCol="0"/>
          <a:lstStyle>
            <a:lvl1pPr algn="r">
              <a:defRPr sz="1200"/>
            </a:lvl1pPr>
          </a:lstStyle>
          <a:p>
            <a:fld id="{576CB886-F4D6-4E27-B2D8-857AFEE17370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72" tIns="46785" rIns="93572" bIns="4678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3572" tIns="46785" rIns="93572" bIns="4678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283830"/>
            <a:ext cx="2914015" cy="488712"/>
          </a:xfrm>
          <a:prstGeom prst="rect">
            <a:avLst/>
          </a:prstGeom>
        </p:spPr>
        <p:txBody>
          <a:bodyPr vert="horz" lIns="93572" tIns="46785" rIns="93572" bIns="4678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3572" tIns="46785" rIns="93572" bIns="46785" rtlCol="0" anchor="b"/>
          <a:lstStyle>
            <a:lvl1pPr algn="r">
              <a:defRPr sz="1200"/>
            </a:lvl1pPr>
          </a:lstStyle>
          <a:p>
            <a:fld id="{D90E1030-5031-4D4F-8E64-2ECB1BDB6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29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2220"/>
            <a:ext cx="7772400" cy="2387600"/>
          </a:xfrm>
        </p:spPr>
        <p:txBody>
          <a:bodyPr anchor="b"/>
          <a:lstStyle>
            <a:lvl1pPr algn="ctr">
              <a:defRPr sz="6000" b="1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0527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C271A-7BE7-426B-9A7A-028545C41C97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01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7501"/>
            <a:ext cx="6076950" cy="68580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4300"/>
            <a:ext cx="7886700" cy="47926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1C1E0-C931-480C-AC7B-D968E082EF5E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91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58901"/>
            <a:ext cx="7886700" cy="3203576"/>
          </a:xfrm>
        </p:spPr>
        <p:txBody>
          <a:bodyPr anchor="b"/>
          <a:lstStyle>
            <a:lvl1pPr>
              <a:defRPr sz="6000" b="1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84F74-03D6-4DE6-B83F-E44BE076DFCA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9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6064250" cy="698501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4300"/>
            <a:ext cx="3886200" cy="47926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4300"/>
            <a:ext cx="3886200" cy="47926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D646B-1DD4-4D69-96B3-1405C28067D1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1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800"/>
            <a:ext cx="6075759" cy="698501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5095"/>
            <a:ext cx="3868340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75695"/>
            <a:ext cx="3868340" cy="381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59" y="1385095"/>
            <a:ext cx="3887391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75695"/>
            <a:ext cx="3887391" cy="381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D774E-149A-471A-AD09-03B7F2F4D59F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6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6051550" cy="6731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68B74-40E5-4D59-AFBB-9C65C59D1F06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B01ED-5321-4BB9-96E4-E4378A98D848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13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800"/>
            <a:ext cx="5974159" cy="68262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33500"/>
            <a:ext cx="4629150" cy="45275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333500"/>
            <a:ext cx="2949178" cy="45354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79D25-3CE1-422C-A755-BC5D0873ED29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31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279400"/>
            <a:ext cx="5999559" cy="7493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84300"/>
            <a:ext cx="4629150" cy="447675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384300"/>
            <a:ext cx="2949178" cy="44846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0E690-53D1-4028-B3C9-CF7B72194ED6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84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6038850" cy="6731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74E09-866D-4A83-8383-D37C7A65F70E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55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8651" y="304801"/>
            <a:ext cx="6051549" cy="6985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498599"/>
            <a:ext cx="5800725" cy="4678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A00C-809B-4C07-8F43-652783171622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60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38810" y="1081755"/>
            <a:ext cx="8094917" cy="5357850"/>
          </a:xfrm>
        </p:spPr>
        <p:txBody>
          <a:bodyPr/>
          <a:lstStyle>
            <a:lvl1pPr>
              <a:defRPr sz="2485"/>
            </a:lvl1pPr>
            <a:lvl5pPr>
              <a:defRPr sz="138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78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04800"/>
            <a:ext cx="59213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9538"/>
            <a:ext cx="788670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0D5D11C-0EC6-437B-BCDE-A8708F1B54BF}" type="datetimeFigureOut">
              <a:rPr lang="ru-RU" altLang="ru-RU"/>
              <a:pPr>
                <a:defRPr/>
              </a:pPr>
              <a:t>31.10.2018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1B694-60BF-4613-9BB0-02883D8D040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28650" y="1268413"/>
            <a:ext cx="78867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32" name="Рисунок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32"/>
          <a:stretch>
            <a:fillRect/>
          </a:stretch>
        </p:blipFill>
        <p:spPr bwMode="auto">
          <a:xfrm>
            <a:off x="7839075" y="273050"/>
            <a:ext cx="7207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164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Позиционирование на карте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628800"/>
            <a:ext cx="8391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Карта города с отображением потенциального Дилерского центра (ДЦ), </a:t>
            </a:r>
          </a:p>
          <a:p>
            <a:r>
              <a:rPr lang="ru-RU" dirty="0" smtClean="0"/>
              <a:t>существующего ДЦ </a:t>
            </a:r>
            <a:r>
              <a:rPr lang="en-US" dirty="0" smtClean="0"/>
              <a:t>Mitsubishi</a:t>
            </a:r>
            <a:r>
              <a:rPr lang="ru-RU" dirty="0" smtClean="0"/>
              <a:t> и ДЦ конкурентов с указанием расстояния между ДЦ.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57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Позиционирование на карте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453" y="1484784"/>
            <a:ext cx="8094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Карта расположения ДЦ с указанием близлежащих </a:t>
            </a:r>
            <a:r>
              <a:rPr lang="ru-RU" dirty="0" err="1" smtClean="0"/>
              <a:t>трафикообразующих</a:t>
            </a:r>
            <a:r>
              <a:rPr lang="ru-RU" dirty="0" smtClean="0"/>
              <a:t> факторов (соседство с ДЦ других брендов, Торговые центры,  вокзалы/автовокзалы, центральные улицы, трассы и тд)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5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Фото ДЦ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453" y="1484784"/>
            <a:ext cx="8094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Фотографии предлагаемого здания для ДЦ </a:t>
            </a:r>
            <a:r>
              <a:rPr lang="en-US" dirty="0" smtClean="0"/>
              <a:t>Mitsubishi (</a:t>
            </a:r>
            <a:r>
              <a:rPr lang="ru-RU" dirty="0" smtClean="0"/>
              <a:t>Фасад, входная группа, шоу-рум, сервисная зона, прямая приемка, зона выдачи, склад запасных частей)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3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Эскиз ДЦ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3909" y="1484784"/>
            <a:ext cx="8094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ДЦ с фасадами по стандартам </a:t>
            </a:r>
            <a:r>
              <a:rPr lang="en-US" dirty="0" smtClean="0"/>
              <a:t>Mitsubishi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43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План территории ДЦ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453" y="1484784"/>
            <a:ext cx="8094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территории ДЦ с указанием кол-ва парковочных мест для клиентов Отдела продаж, сервиса, тестового парка, автомобилей с пробегом и складских автомобилей.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00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План ДЦ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453" y="1484784"/>
            <a:ext cx="8094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ДЦ с указанием площади (м2) шоу-рума и расположения автомобилей.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91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План ДЦ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453" y="1484784"/>
            <a:ext cx="8094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ДЦ с указанием площади (м2) сервисного участка и кол-ва подъёмников.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26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691276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defRPr/>
            </a:pPr>
            <a:r>
              <a:rPr lang="ru-RU" sz="2400" b="1" dirty="0" smtClean="0"/>
              <a:t>План ДЦ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453" y="1484784"/>
            <a:ext cx="8094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ДЦ с указанием площади (м2) склада запасных частей.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51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69545</TotalTime>
  <Words>166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Киосе Сергей Иванович</dc:creator>
  <cp:lastModifiedBy>Cheremisin Andrey</cp:lastModifiedBy>
  <cp:revision>774</cp:revision>
  <cp:lastPrinted>2018-06-21T13:31:51Z</cp:lastPrinted>
  <dcterms:created xsi:type="dcterms:W3CDTF">2016-02-26T09:16:04Z</dcterms:created>
  <dcterms:modified xsi:type="dcterms:W3CDTF">2018-10-31T15:08:09Z</dcterms:modified>
</cp:coreProperties>
</file>